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5" r:id="rId4"/>
  </p:sldMasterIdLst>
  <p:notesMasterIdLst>
    <p:notesMasterId r:id="rId7"/>
  </p:notesMasterIdLst>
  <p:sldIdLst>
    <p:sldId id="839" r:id="rId5"/>
    <p:sldId id="822" r:id="rId6"/>
    <p:sldId id="884" r:id="rId8"/>
    <p:sldId id="885" r:id="rId9"/>
    <p:sldId id="834" r:id="rId10"/>
  </p:sldIdLst>
  <p:sldSz cx="9144000" cy="5143500" type="screen16x9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404040"/>
    <a:srgbClr val="E8E4E4"/>
    <a:srgbClr val="F3F1F1"/>
    <a:srgbClr val="DDDDDD"/>
    <a:srgbClr val="F2F0F0"/>
    <a:srgbClr val="F8F8F8"/>
    <a:srgbClr val="B2B2B2"/>
    <a:srgbClr val="979797"/>
    <a:srgbClr val="8E8E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14" autoAdjust="0"/>
    <p:restoredTop sz="96318" autoAdjust="0"/>
  </p:normalViewPr>
  <p:slideViewPr>
    <p:cSldViewPr>
      <p:cViewPr varScale="1">
        <p:scale>
          <a:sx n="143" d="100"/>
          <a:sy n="143" d="100"/>
        </p:scale>
        <p:origin x="936" y="120"/>
      </p:cViewPr>
      <p:guideLst>
        <p:guide orient="horz" pos="1620"/>
        <p:guide pos="2845"/>
      </p:guideLst>
    </p:cSldViewPr>
  </p:slideViewPr>
  <p:notesTextViewPr>
    <p:cViewPr>
      <p:scale>
        <a:sx n="25" d="100"/>
        <a:sy n="25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gs" Target="tags/tag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96D07-341D-4D88-BBFE-B431BFA0419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A0F9D-3357-4A94-85C8-3B842B870DC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2A0F9D-3357-4A94-85C8-3B842B870DC6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532B1-D51B-4065-979B-CDD6B40756D2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0" y="391886"/>
            <a:ext cx="9144000" cy="326572"/>
          </a:xfrm>
          <a:prstGeom prst="rect">
            <a:avLst/>
          </a:prstGeom>
          <a:solidFill>
            <a:srgbClr val="F1F1F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矩形 11"/>
          <p:cNvSpPr/>
          <p:nvPr userDrawn="1"/>
        </p:nvSpPr>
        <p:spPr>
          <a:xfrm>
            <a:off x="-1" y="391886"/>
            <a:ext cx="496615" cy="326572"/>
          </a:xfrm>
          <a:custGeom>
            <a:avLst/>
            <a:gdLst>
              <a:gd name="connsiteX0" fmla="*/ 0 w 662153"/>
              <a:gd name="connsiteY0" fmla="*/ 0 h 435429"/>
              <a:gd name="connsiteX1" fmla="*/ 662153 w 662153"/>
              <a:gd name="connsiteY1" fmla="*/ 0 h 435429"/>
              <a:gd name="connsiteX2" fmla="*/ 662153 w 662153"/>
              <a:gd name="connsiteY2" fmla="*/ 435429 h 435429"/>
              <a:gd name="connsiteX3" fmla="*/ 0 w 662153"/>
              <a:gd name="connsiteY3" fmla="*/ 435429 h 435429"/>
              <a:gd name="connsiteX4" fmla="*/ 0 w 662153"/>
              <a:gd name="connsiteY4" fmla="*/ 0 h 435429"/>
              <a:gd name="connsiteX0-1" fmla="*/ 0 w 662153"/>
              <a:gd name="connsiteY0-2" fmla="*/ 0 h 435429"/>
              <a:gd name="connsiteX1-3" fmla="*/ 662153 w 662153"/>
              <a:gd name="connsiteY1-4" fmla="*/ 0 h 435429"/>
              <a:gd name="connsiteX2-5" fmla="*/ 662153 w 662153"/>
              <a:gd name="connsiteY2-6" fmla="*/ 435429 h 435429"/>
              <a:gd name="connsiteX3-7" fmla="*/ 84084 w 662153"/>
              <a:gd name="connsiteY3-8" fmla="*/ 423417 h 435429"/>
              <a:gd name="connsiteX4-9" fmla="*/ 0 w 662153"/>
              <a:gd name="connsiteY4-10" fmla="*/ 435429 h 435429"/>
              <a:gd name="connsiteX5" fmla="*/ 0 w 662153"/>
              <a:gd name="connsiteY5" fmla="*/ 0 h 435429"/>
              <a:gd name="connsiteX0-11" fmla="*/ 0 w 662153"/>
              <a:gd name="connsiteY0-12" fmla="*/ 0 h 435429"/>
              <a:gd name="connsiteX1-13" fmla="*/ 662153 w 662153"/>
              <a:gd name="connsiteY1-14" fmla="*/ 0 h 435429"/>
              <a:gd name="connsiteX2-15" fmla="*/ 84084 w 662153"/>
              <a:gd name="connsiteY2-16" fmla="*/ 423417 h 435429"/>
              <a:gd name="connsiteX3-17" fmla="*/ 0 w 662153"/>
              <a:gd name="connsiteY3-18" fmla="*/ 435429 h 435429"/>
              <a:gd name="connsiteX4-19" fmla="*/ 0 w 662153"/>
              <a:gd name="connsiteY4-20" fmla="*/ 0 h 43542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62153" h="435429">
                <a:moveTo>
                  <a:pt x="0" y="0"/>
                </a:moveTo>
                <a:lnTo>
                  <a:pt x="662153" y="0"/>
                </a:lnTo>
                <a:lnTo>
                  <a:pt x="84084" y="423417"/>
                </a:lnTo>
                <a:lnTo>
                  <a:pt x="0" y="435429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平行四边形 11"/>
          <p:cNvSpPr/>
          <p:nvPr userDrawn="1"/>
        </p:nvSpPr>
        <p:spPr>
          <a:xfrm>
            <a:off x="197071" y="391886"/>
            <a:ext cx="693683" cy="326572"/>
          </a:xfrm>
          <a:prstGeom prst="parallelogram">
            <a:avLst>
              <a:gd name="adj" fmla="val 136034"/>
            </a:avLst>
          </a:prstGeom>
          <a:solidFill>
            <a:srgbClr val="40404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cxnSp>
        <p:nvCxnSpPr>
          <p:cNvPr id="13" name="直接连接符 12"/>
          <p:cNvCxnSpPr/>
          <p:nvPr userDrawn="1"/>
        </p:nvCxnSpPr>
        <p:spPr>
          <a:xfrm flipV="1">
            <a:off x="725214" y="391886"/>
            <a:ext cx="425669" cy="326572"/>
          </a:xfrm>
          <a:prstGeom prst="line">
            <a:avLst/>
          </a:prstGeom>
          <a:noFill/>
          <a:ln w="6350" cap="flat" cmpd="sng" algn="ctr">
            <a:solidFill>
              <a:srgbClr val="C00000"/>
            </a:solidFill>
            <a:prstDash val="solid"/>
            <a:miter lim="800000"/>
          </a:ln>
          <a:effectLst/>
        </p:spPr>
      </p:cxnSp>
      <p:cxnSp>
        <p:nvCxnSpPr>
          <p:cNvPr id="14" name="直接连接符 13"/>
          <p:cNvCxnSpPr/>
          <p:nvPr userDrawn="1"/>
        </p:nvCxnSpPr>
        <p:spPr>
          <a:xfrm flipV="1">
            <a:off x="874990" y="391886"/>
            <a:ext cx="425669" cy="326572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olid"/>
            <a:miter lim="800000"/>
          </a:ln>
          <a:effectLst/>
        </p:spPr>
      </p:cxnSp>
      <p:cxnSp>
        <p:nvCxnSpPr>
          <p:cNvPr id="15" name="直接连接符 14"/>
          <p:cNvCxnSpPr/>
          <p:nvPr userDrawn="1"/>
        </p:nvCxnSpPr>
        <p:spPr>
          <a:xfrm flipV="1">
            <a:off x="1087824" y="391886"/>
            <a:ext cx="425669" cy="326572"/>
          </a:xfrm>
          <a:prstGeom prst="line">
            <a:avLst/>
          </a:prstGeom>
          <a:noFill/>
          <a:ln w="6350" cap="flat" cmpd="sng" algn="ctr">
            <a:solidFill>
              <a:sysClr val="window" lastClr="FFFFFF">
                <a:lumMod val="85000"/>
              </a:sysClr>
            </a:solidFill>
            <a:prstDash val="solid"/>
            <a:miter lim="800000"/>
          </a:ln>
          <a:effectLst/>
        </p:spPr>
      </p:cxnSp>
      <p:sp>
        <p:nvSpPr>
          <p:cNvPr id="16" name="平行四边形 15"/>
          <p:cNvSpPr/>
          <p:nvPr userDrawn="1"/>
        </p:nvSpPr>
        <p:spPr>
          <a:xfrm>
            <a:off x="7882760" y="391886"/>
            <a:ext cx="693683" cy="326572"/>
          </a:xfrm>
          <a:prstGeom prst="parallelogram">
            <a:avLst>
              <a:gd name="adj" fmla="val 136034"/>
            </a:avLst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平行四边形 16"/>
          <p:cNvSpPr/>
          <p:nvPr userDrawn="1"/>
        </p:nvSpPr>
        <p:spPr>
          <a:xfrm>
            <a:off x="1710563" y="391886"/>
            <a:ext cx="1347947" cy="326572"/>
          </a:xfrm>
          <a:prstGeom prst="parallelogram">
            <a:avLst>
              <a:gd name="adj" fmla="val 136034"/>
            </a:avLst>
          </a:prstGeom>
          <a:solidFill>
            <a:sysClr val="window" lastClr="FFFFFF">
              <a:lumMod val="85000"/>
              <a:alpha val="30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1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3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67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67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130" indent="0">
              <a:buNone/>
              <a:defRPr sz="1600" b="1"/>
            </a:lvl8pPr>
            <a:lvl9pPr marL="365633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0965" indent="0">
              <a:buNone/>
              <a:defRPr sz="1600" b="1"/>
            </a:lvl4pPr>
            <a:lvl5pPr marL="1828165" indent="0">
              <a:buNone/>
              <a:defRPr sz="1600" b="1"/>
            </a:lvl5pPr>
            <a:lvl6pPr marL="2285365" indent="0">
              <a:buNone/>
              <a:defRPr sz="1600" b="1"/>
            </a:lvl6pPr>
            <a:lvl7pPr marL="2742565" indent="0">
              <a:buNone/>
              <a:defRPr sz="1600" b="1"/>
            </a:lvl7pPr>
            <a:lvl8pPr marL="3199130" indent="0">
              <a:buNone/>
              <a:defRPr sz="1600" b="1"/>
            </a:lvl8pPr>
            <a:lvl9pPr marL="365633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156923" y="214656"/>
            <a:ext cx="2031325" cy="3692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单击此处添加标题</a:t>
            </a:r>
            <a:endParaRPr lang="zh-CN" altLang="en-US" sz="18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pSp>
        <p:nvGrpSpPr>
          <p:cNvPr id="6" name="组合 5"/>
          <p:cNvGrpSpPr/>
          <p:nvPr userDrawn="1"/>
        </p:nvGrpSpPr>
        <p:grpSpPr>
          <a:xfrm flipH="1">
            <a:off x="323529" y="-679448"/>
            <a:ext cx="1656185" cy="1162817"/>
            <a:chOff x="-1179444" y="1957066"/>
            <a:chExt cx="4734013" cy="3186434"/>
          </a:xfrm>
        </p:grpSpPr>
        <p:sp>
          <p:nvSpPr>
            <p:cNvPr id="7" name="平行四边形 6"/>
            <p:cNvSpPr/>
            <p:nvPr userDrawn="1"/>
          </p:nvSpPr>
          <p:spPr>
            <a:xfrm flipH="1">
              <a:off x="-1097859" y="1957066"/>
              <a:ext cx="4652428" cy="3186434"/>
            </a:xfrm>
            <a:prstGeom prst="parallelogram">
              <a:avLst>
                <a:gd name="adj" fmla="val 103325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</a:endParaRPr>
            </a:p>
          </p:txBody>
        </p:sp>
        <p:sp>
          <p:nvSpPr>
            <p:cNvPr id="8" name="平行四边形 7"/>
            <p:cNvSpPr/>
            <p:nvPr userDrawn="1"/>
          </p:nvSpPr>
          <p:spPr>
            <a:xfrm flipH="1">
              <a:off x="-1179444" y="2213215"/>
              <a:ext cx="4101123" cy="2674135"/>
            </a:xfrm>
            <a:prstGeom prst="parallelogram">
              <a:avLst>
                <a:gd name="adj" fmla="val 103325"/>
              </a:avLst>
            </a:prstGeom>
            <a:solidFill>
              <a:srgbClr val="9A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>
                <a:solidFill>
                  <a:prstClr val="white"/>
                </a:solidFill>
              </a:endParaRPr>
            </a:p>
          </p:txBody>
        </p:sp>
      </p:grpSp>
    </p:spTree>
  </p:cSld>
  <p:clrMapOvr>
    <a:masterClrMapping/>
  </p:clrMapOvr>
  <p:transition spd="med" advClick="0" advTm="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2" y="204789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0965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130" indent="0">
              <a:buNone/>
              <a:defRPr sz="900"/>
            </a:lvl8pPr>
            <a:lvl9pPr marL="365633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0965" indent="0">
              <a:buNone/>
              <a:defRPr sz="2000"/>
            </a:lvl4pPr>
            <a:lvl5pPr marL="1828165" indent="0">
              <a:buNone/>
              <a:defRPr sz="2000"/>
            </a:lvl5pPr>
            <a:lvl6pPr marL="2285365" indent="0">
              <a:buNone/>
              <a:defRPr sz="2000"/>
            </a:lvl6pPr>
            <a:lvl7pPr marL="2742565" indent="0">
              <a:buNone/>
              <a:defRPr sz="2000"/>
            </a:lvl7pPr>
            <a:lvl8pPr marL="3199130" indent="0">
              <a:buNone/>
              <a:defRPr sz="2000"/>
            </a:lvl8pPr>
            <a:lvl9pPr marL="365633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0965" indent="0">
              <a:buNone/>
              <a:defRPr sz="900"/>
            </a:lvl4pPr>
            <a:lvl5pPr marL="1828165" indent="0">
              <a:buNone/>
              <a:defRPr sz="900"/>
            </a:lvl5pPr>
            <a:lvl6pPr marL="2285365" indent="0">
              <a:buNone/>
              <a:defRPr sz="900"/>
            </a:lvl6pPr>
            <a:lvl7pPr marL="2742565" indent="0">
              <a:buNone/>
              <a:defRPr sz="900"/>
            </a:lvl7pPr>
            <a:lvl8pPr marL="3199130" indent="0">
              <a:buNone/>
              <a:defRPr sz="900"/>
            </a:lvl8pPr>
            <a:lvl9pPr marL="365633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20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20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 userDrawn="1"/>
        </p:nvSpPr>
        <p:spPr>
          <a:xfrm>
            <a:off x="8711161" y="4721903"/>
            <a:ext cx="432841" cy="432840"/>
          </a:xfrm>
          <a:custGeom>
            <a:avLst/>
            <a:gdLst>
              <a:gd name="connsiteX0" fmla="*/ 689548 w 1064301"/>
              <a:gd name="connsiteY0" fmla="*/ 0 h 1064301"/>
              <a:gd name="connsiteX1" fmla="*/ 957951 w 1064301"/>
              <a:gd name="connsiteY1" fmla="*/ 54188 h 1064301"/>
              <a:gd name="connsiteX2" fmla="*/ 1064301 w 1064301"/>
              <a:gd name="connsiteY2" fmla="*/ 111913 h 1064301"/>
              <a:gd name="connsiteX3" fmla="*/ 1064301 w 1064301"/>
              <a:gd name="connsiteY3" fmla="*/ 1064301 h 1064301"/>
              <a:gd name="connsiteX4" fmla="*/ 111913 w 1064301"/>
              <a:gd name="connsiteY4" fmla="*/ 1064301 h 1064301"/>
              <a:gd name="connsiteX5" fmla="*/ 54188 w 1064301"/>
              <a:gd name="connsiteY5" fmla="*/ 957951 h 1064301"/>
              <a:gd name="connsiteX6" fmla="*/ 0 w 1064301"/>
              <a:gd name="connsiteY6" fmla="*/ 689548 h 1064301"/>
              <a:gd name="connsiteX7" fmla="*/ 689548 w 1064301"/>
              <a:gd name="connsiteY7" fmla="*/ 0 h 106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4301" h="1064301">
                <a:moveTo>
                  <a:pt x="689548" y="0"/>
                </a:moveTo>
                <a:cubicBezTo>
                  <a:pt x="784755" y="0"/>
                  <a:pt x="875455" y="19295"/>
                  <a:pt x="957951" y="54188"/>
                </a:cubicBezTo>
                <a:lnTo>
                  <a:pt x="1064301" y="111913"/>
                </a:lnTo>
                <a:lnTo>
                  <a:pt x="1064301" y="1064301"/>
                </a:lnTo>
                <a:lnTo>
                  <a:pt x="111913" y="1064301"/>
                </a:lnTo>
                <a:lnTo>
                  <a:pt x="54188" y="957951"/>
                </a:lnTo>
                <a:cubicBezTo>
                  <a:pt x="19295" y="875455"/>
                  <a:pt x="0" y="784755"/>
                  <a:pt x="0" y="689548"/>
                </a:cubicBezTo>
                <a:cubicBezTo>
                  <a:pt x="0" y="308721"/>
                  <a:pt x="308721" y="0"/>
                  <a:pt x="689548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80" rIns="68559" bIns="34280"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3" name="TextBox 15"/>
          <p:cNvSpPr txBox="1"/>
          <p:nvPr userDrawn="1"/>
        </p:nvSpPr>
        <p:spPr>
          <a:xfrm>
            <a:off x="8785276" y="4858672"/>
            <a:ext cx="340825" cy="221181"/>
          </a:xfrm>
          <a:prstGeom prst="rect">
            <a:avLst/>
          </a:prstGeom>
          <a:noFill/>
        </p:spPr>
        <p:txBody>
          <a:bodyPr wrap="square" lIns="51404" tIns="25701" rIns="51404" bIns="25701" rtlCol="0">
            <a:spAutoFit/>
          </a:bodyPr>
          <a:lstStyle/>
          <a:p>
            <a:pPr algn="ctr"/>
            <a:fld id="{2EEF1883-7A0E-4F66-9932-E581691AD397}" type="slidenum">
              <a:rPr lang="zh-CN" altLang="en-US" sz="1100" smtClean="0">
                <a:solidFill>
                  <a:prstClr val="white">
                    <a:lumMod val="85000"/>
                  </a:prst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fld>
            <a:r>
              <a:rPr lang="zh-CN" altLang="en-US" sz="1100" dirty="0">
                <a:solidFill>
                  <a:prstClr val="white">
                    <a:lumMod val="85000"/>
                  </a:prst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en-US" sz="1100" dirty="0">
              <a:solidFill>
                <a:prstClr val="white">
                  <a:lumMod val="85000"/>
                </a:prst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9ABEBE-EF13-4983-B182-046B37A0370C}" type="datetime1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45E6F-D1B7-49E0-9AB3-789D9698C19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</a:fld>
            <a:endParaRPr lang="zh-CN" altLang="en-US" sz="14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/>
        </p:nvSpPr>
        <p:spPr>
          <a:xfrm>
            <a:off x="0" y="391886"/>
            <a:ext cx="9144000" cy="326572"/>
          </a:xfrm>
          <a:prstGeom prst="rect">
            <a:avLst/>
          </a:prstGeom>
          <a:solidFill>
            <a:srgbClr val="F1F1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-1" y="391886"/>
            <a:ext cx="496615" cy="326572"/>
          </a:xfrm>
          <a:custGeom>
            <a:avLst/>
            <a:gdLst>
              <a:gd name="connsiteX0" fmla="*/ 0 w 662153"/>
              <a:gd name="connsiteY0" fmla="*/ 0 h 435429"/>
              <a:gd name="connsiteX1" fmla="*/ 662153 w 662153"/>
              <a:gd name="connsiteY1" fmla="*/ 0 h 435429"/>
              <a:gd name="connsiteX2" fmla="*/ 662153 w 662153"/>
              <a:gd name="connsiteY2" fmla="*/ 435429 h 435429"/>
              <a:gd name="connsiteX3" fmla="*/ 0 w 662153"/>
              <a:gd name="connsiteY3" fmla="*/ 435429 h 435429"/>
              <a:gd name="connsiteX4" fmla="*/ 0 w 662153"/>
              <a:gd name="connsiteY4" fmla="*/ 0 h 435429"/>
              <a:gd name="connsiteX0-1" fmla="*/ 0 w 662153"/>
              <a:gd name="connsiteY0-2" fmla="*/ 0 h 435429"/>
              <a:gd name="connsiteX1-3" fmla="*/ 662153 w 662153"/>
              <a:gd name="connsiteY1-4" fmla="*/ 0 h 435429"/>
              <a:gd name="connsiteX2-5" fmla="*/ 662153 w 662153"/>
              <a:gd name="connsiteY2-6" fmla="*/ 435429 h 435429"/>
              <a:gd name="connsiteX3-7" fmla="*/ 84084 w 662153"/>
              <a:gd name="connsiteY3-8" fmla="*/ 423417 h 435429"/>
              <a:gd name="connsiteX4-9" fmla="*/ 0 w 662153"/>
              <a:gd name="connsiteY4-10" fmla="*/ 435429 h 435429"/>
              <a:gd name="connsiteX5" fmla="*/ 0 w 662153"/>
              <a:gd name="connsiteY5" fmla="*/ 0 h 435429"/>
              <a:gd name="connsiteX0-11" fmla="*/ 0 w 662153"/>
              <a:gd name="connsiteY0-12" fmla="*/ 0 h 435429"/>
              <a:gd name="connsiteX1-13" fmla="*/ 662153 w 662153"/>
              <a:gd name="connsiteY1-14" fmla="*/ 0 h 435429"/>
              <a:gd name="connsiteX2-15" fmla="*/ 84084 w 662153"/>
              <a:gd name="connsiteY2-16" fmla="*/ 423417 h 435429"/>
              <a:gd name="connsiteX3-17" fmla="*/ 0 w 662153"/>
              <a:gd name="connsiteY3-18" fmla="*/ 435429 h 435429"/>
              <a:gd name="connsiteX4-19" fmla="*/ 0 w 662153"/>
              <a:gd name="connsiteY4-20" fmla="*/ 0 h 43542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62153" h="435429">
                <a:moveTo>
                  <a:pt x="0" y="0"/>
                </a:moveTo>
                <a:lnTo>
                  <a:pt x="662153" y="0"/>
                </a:lnTo>
                <a:lnTo>
                  <a:pt x="84084" y="423417"/>
                </a:lnTo>
                <a:lnTo>
                  <a:pt x="0" y="435429"/>
                </a:lnTo>
                <a:lnTo>
                  <a:pt x="0" y="0"/>
                </a:lnTo>
                <a:close/>
              </a:path>
            </a:pathLst>
          </a:custGeom>
          <a:solidFill>
            <a:srgbClr val="363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3" name="平行四边形 12"/>
          <p:cNvSpPr/>
          <p:nvPr userDrawn="1"/>
        </p:nvSpPr>
        <p:spPr>
          <a:xfrm>
            <a:off x="197071" y="391886"/>
            <a:ext cx="693683" cy="326572"/>
          </a:xfrm>
          <a:prstGeom prst="parallelogram">
            <a:avLst>
              <a:gd name="adj" fmla="val 136034"/>
            </a:avLst>
          </a:prstGeom>
          <a:solidFill>
            <a:srgbClr val="363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cxnSp>
        <p:nvCxnSpPr>
          <p:cNvPr id="15" name="直接连接符 14"/>
          <p:cNvCxnSpPr/>
          <p:nvPr userDrawn="1"/>
        </p:nvCxnSpPr>
        <p:spPr>
          <a:xfrm flipV="1">
            <a:off x="725214" y="391886"/>
            <a:ext cx="425669" cy="326572"/>
          </a:xfrm>
          <a:prstGeom prst="line">
            <a:avLst/>
          </a:prstGeom>
          <a:ln>
            <a:solidFill>
              <a:srgbClr val="9942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 userDrawn="1"/>
        </p:nvCxnSpPr>
        <p:spPr>
          <a:xfrm flipV="1">
            <a:off x="874990" y="391886"/>
            <a:ext cx="425669" cy="32657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 userDrawn="1"/>
        </p:nvCxnSpPr>
        <p:spPr>
          <a:xfrm flipV="1">
            <a:off x="1087824" y="391886"/>
            <a:ext cx="425669" cy="326572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平行四边形 17"/>
          <p:cNvSpPr/>
          <p:nvPr userDrawn="1"/>
        </p:nvSpPr>
        <p:spPr>
          <a:xfrm>
            <a:off x="7882760" y="391886"/>
            <a:ext cx="693683" cy="326572"/>
          </a:xfrm>
          <a:prstGeom prst="parallelogram">
            <a:avLst>
              <a:gd name="adj" fmla="val 136034"/>
            </a:avLst>
          </a:prstGeom>
          <a:solidFill>
            <a:srgbClr val="9942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9" name="平行四边形 18"/>
          <p:cNvSpPr/>
          <p:nvPr userDrawn="1"/>
        </p:nvSpPr>
        <p:spPr>
          <a:xfrm>
            <a:off x="1710563" y="391886"/>
            <a:ext cx="1347947" cy="326572"/>
          </a:xfrm>
          <a:prstGeom prst="parallelogram">
            <a:avLst>
              <a:gd name="adj" fmla="val 136034"/>
            </a:avLst>
          </a:prstGeom>
          <a:solidFill>
            <a:schemeClr val="bg1">
              <a:lumMod val="8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 noChangeAspect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 userDrawn="1"/>
        </p:nvSpPr>
        <p:spPr>
          <a:xfrm>
            <a:off x="8711161" y="4721903"/>
            <a:ext cx="432841" cy="432840"/>
          </a:xfrm>
          <a:custGeom>
            <a:avLst/>
            <a:gdLst>
              <a:gd name="connsiteX0" fmla="*/ 689548 w 1064301"/>
              <a:gd name="connsiteY0" fmla="*/ 0 h 1064301"/>
              <a:gd name="connsiteX1" fmla="*/ 957951 w 1064301"/>
              <a:gd name="connsiteY1" fmla="*/ 54188 h 1064301"/>
              <a:gd name="connsiteX2" fmla="*/ 1064301 w 1064301"/>
              <a:gd name="connsiteY2" fmla="*/ 111913 h 1064301"/>
              <a:gd name="connsiteX3" fmla="*/ 1064301 w 1064301"/>
              <a:gd name="connsiteY3" fmla="*/ 1064301 h 1064301"/>
              <a:gd name="connsiteX4" fmla="*/ 111913 w 1064301"/>
              <a:gd name="connsiteY4" fmla="*/ 1064301 h 1064301"/>
              <a:gd name="connsiteX5" fmla="*/ 54188 w 1064301"/>
              <a:gd name="connsiteY5" fmla="*/ 957951 h 1064301"/>
              <a:gd name="connsiteX6" fmla="*/ 0 w 1064301"/>
              <a:gd name="connsiteY6" fmla="*/ 689548 h 1064301"/>
              <a:gd name="connsiteX7" fmla="*/ 689548 w 1064301"/>
              <a:gd name="connsiteY7" fmla="*/ 0 h 106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4301" h="1064301">
                <a:moveTo>
                  <a:pt x="689548" y="0"/>
                </a:moveTo>
                <a:cubicBezTo>
                  <a:pt x="784755" y="0"/>
                  <a:pt x="875455" y="19295"/>
                  <a:pt x="957951" y="54188"/>
                </a:cubicBezTo>
                <a:lnTo>
                  <a:pt x="1064301" y="111913"/>
                </a:lnTo>
                <a:lnTo>
                  <a:pt x="1064301" y="1064301"/>
                </a:lnTo>
                <a:lnTo>
                  <a:pt x="111913" y="1064301"/>
                </a:lnTo>
                <a:lnTo>
                  <a:pt x="54188" y="957951"/>
                </a:lnTo>
                <a:cubicBezTo>
                  <a:pt x="19295" y="875455"/>
                  <a:pt x="0" y="784755"/>
                  <a:pt x="0" y="689548"/>
                </a:cubicBezTo>
                <a:cubicBezTo>
                  <a:pt x="0" y="308721"/>
                  <a:pt x="308721" y="0"/>
                  <a:pt x="689548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59" tIns="34280" rIns="68559" bIns="34280"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  <p:sp>
        <p:nvSpPr>
          <p:cNvPr id="3" name="TextBox 15"/>
          <p:cNvSpPr txBox="1"/>
          <p:nvPr userDrawn="1"/>
        </p:nvSpPr>
        <p:spPr>
          <a:xfrm>
            <a:off x="8785276" y="4858672"/>
            <a:ext cx="340825" cy="221181"/>
          </a:xfrm>
          <a:prstGeom prst="rect">
            <a:avLst/>
          </a:prstGeom>
          <a:noFill/>
        </p:spPr>
        <p:txBody>
          <a:bodyPr wrap="square" lIns="51404" tIns="25701" rIns="51404" bIns="25701" rtlCol="0">
            <a:spAutoFit/>
          </a:bodyPr>
          <a:lstStyle/>
          <a:p>
            <a:pPr algn="ctr"/>
            <a:fld id="{2EEF1883-7A0E-4F66-9932-E581691AD397}" type="slidenum">
              <a:rPr lang="zh-CN" altLang="en-US" sz="1100" smtClean="0">
                <a:solidFill>
                  <a:prstClr val="white">
                    <a:lumMod val="85000"/>
                  </a:prst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</a:fld>
            <a:r>
              <a:rPr lang="zh-CN" altLang="en-US" sz="1100" dirty="0">
                <a:solidFill>
                  <a:prstClr val="white">
                    <a:lumMod val="85000"/>
                  </a:prst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en-US" sz="1100" dirty="0">
              <a:solidFill>
                <a:prstClr val="white">
                  <a:lumMod val="85000"/>
                </a:prst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B44CCEC7-3A54-47D1-BB25-17A0FDA63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65495661-81B6-46E9-A91E-889569155CC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18" Type="http://schemas.openxmlformats.org/officeDocument/2006/relationships/image" Target="../media/image1.jpeg"/><Relationship Id="rId17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40.xml"/><Relationship Id="rId14" Type="http://schemas.openxmlformats.org/officeDocument/2006/relationships/slideLayout" Target="../slideLayouts/slideLayout39.xml"/><Relationship Id="rId13" Type="http://schemas.openxmlformats.org/officeDocument/2006/relationships/slideLayout" Target="../slideLayouts/slideLayout38.xml"/><Relationship Id="rId12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0F0">
            <a:alpha val="9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istrator\Desktop\灰色01副本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20"/>
            <a:ext cx="9145588" cy="514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dministrator\Desktop\灰色01副本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20"/>
            <a:ext cx="9145588" cy="514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27049-CC2E-48BA-A694-0DAB8A971C4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0FE47-413A-4CE8-9694-A389EBDF19A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 spd="med" advClick="0" advTm="0"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53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495CA-CB87-42F5-AD11-A63647B25AC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3C9F-EFB6-4360-A5D6-81DD839FD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2" descr="C:\Users\Administrator\Desktop\灰色01副本.jpg"/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20"/>
            <a:ext cx="9145588" cy="514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平行四边形 1"/>
          <p:cNvSpPr/>
          <p:nvPr/>
        </p:nvSpPr>
        <p:spPr>
          <a:xfrm>
            <a:off x="6157700" y="1236327"/>
            <a:ext cx="2962335" cy="3019526"/>
          </a:xfrm>
          <a:prstGeom prst="parallelogram">
            <a:avLst>
              <a:gd name="adj" fmla="val 57883"/>
            </a:avLst>
          </a:prstGeom>
          <a:gradFill>
            <a:gsLst>
              <a:gs pos="30000">
                <a:srgbClr val="E6E6E6">
                  <a:alpha val="24000"/>
                </a:srgbClr>
              </a:gs>
              <a:gs pos="100000">
                <a:srgbClr val="E6E6E6">
                  <a:alpha val="25000"/>
                </a:srgbClr>
              </a:gs>
            </a:gsLst>
            <a:lin ang="72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3" name="平行四边形 2"/>
          <p:cNvSpPr/>
          <p:nvPr/>
        </p:nvSpPr>
        <p:spPr>
          <a:xfrm>
            <a:off x="113169" y="1"/>
            <a:ext cx="2889482" cy="3785847"/>
          </a:xfrm>
          <a:prstGeom prst="parallelogram">
            <a:avLst>
              <a:gd name="adj" fmla="val 69801"/>
            </a:avLst>
          </a:prstGeom>
          <a:gradFill>
            <a:gsLst>
              <a:gs pos="30000">
                <a:srgbClr val="E6E6E6">
                  <a:alpha val="21000"/>
                </a:srgbClr>
              </a:gs>
              <a:gs pos="100000">
                <a:srgbClr val="E6E6E6">
                  <a:alpha val="25000"/>
                </a:srgbClr>
              </a:gs>
            </a:gsLst>
            <a:lin ang="72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4" name="平行四边形 3"/>
          <p:cNvSpPr/>
          <p:nvPr/>
        </p:nvSpPr>
        <p:spPr>
          <a:xfrm>
            <a:off x="-130737" y="2645229"/>
            <a:ext cx="1627070" cy="2498272"/>
          </a:xfrm>
          <a:prstGeom prst="parallelogram">
            <a:avLst>
              <a:gd name="adj" fmla="val 85049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V="1">
            <a:off x="95341" y="1714500"/>
            <a:ext cx="1920240" cy="34290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平行四边形 5"/>
          <p:cNvSpPr/>
          <p:nvPr/>
        </p:nvSpPr>
        <p:spPr>
          <a:xfrm rot="10800000">
            <a:off x="7650190" y="0"/>
            <a:ext cx="1627070" cy="2498272"/>
          </a:xfrm>
          <a:prstGeom prst="parallelogram">
            <a:avLst>
              <a:gd name="adj" fmla="val 85049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7350488" y="0"/>
            <a:ext cx="1700693" cy="303695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12"/>
          <p:cNvSpPr/>
          <p:nvPr/>
        </p:nvSpPr>
        <p:spPr>
          <a:xfrm>
            <a:off x="8102236" y="3252652"/>
            <a:ext cx="1048295" cy="1890848"/>
          </a:xfrm>
          <a:custGeom>
            <a:avLst/>
            <a:gdLst>
              <a:gd name="connsiteX0" fmla="*/ 0 w 1400224"/>
              <a:gd name="connsiteY0" fmla="*/ 0 h 2939143"/>
              <a:gd name="connsiteX1" fmla="*/ 1400224 w 1400224"/>
              <a:gd name="connsiteY1" fmla="*/ 0 h 2939143"/>
              <a:gd name="connsiteX2" fmla="*/ 1400224 w 1400224"/>
              <a:gd name="connsiteY2" fmla="*/ 2939143 h 2939143"/>
              <a:gd name="connsiteX3" fmla="*/ 0 w 1400224"/>
              <a:gd name="connsiteY3" fmla="*/ 2939143 h 2939143"/>
              <a:gd name="connsiteX4" fmla="*/ 0 w 1400224"/>
              <a:gd name="connsiteY4" fmla="*/ 0 h 2939143"/>
              <a:gd name="connsiteX0-1" fmla="*/ 0 w 1400224"/>
              <a:gd name="connsiteY0-2" fmla="*/ 0 h 2939143"/>
              <a:gd name="connsiteX1-3" fmla="*/ 1400224 w 1400224"/>
              <a:gd name="connsiteY1-4" fmla="*/ 0 h 2939143"/>
              <a:gd name="connsiteX2-5" fmla="*/ 1397726 w 1400224"/>
              <a:gd name="connsiteY2-6" fmla="*/ 418012 h 2939143"/>
              <a:gd name="connsiteX3-7" fmla="*/ 1400224 w 1400224"/>
              <a:gd name="connsiteY3-8" fmla="*/ 2939143 h 2939143"/>
              <a:gd name="connsiteX4-9" fmla="*/ 0 w 1400224"/>
              <a:gd name="connsiteY4-10" fmla="*/ 2939143 h 2939143"/>
              <a:gd name="connsiteX5" fmla="*/ 0 w 1400224"/>
              <a:gd name="connsiteY5" fmla="*/ 0 h 2939143"/>
              <a:gd name="connsiteX0-11" fmla="*/ 0 w 1400224"/>
              <a:gd name="connsiteY0-12" fmla="*/ 0 h 2939143"/>
              <a:gd name="connsiteX1-13" fmla="*/ 1400224 w 1400224"/>
              <a:gd name="connsiteY1-14" fmla="*/ 0 h 2939143"/>
              <a:gd name="connsiteX2-15" fmla="*/ 1397726 w 1400224"/>
              <a:gd name="connsiteY2-16" fmla="*/ 418012 h 2939143"/>
              <a:gd name="connsiteX3-17" fmla="*/ 1400224 w 1400224"/>
              <a:gd name="connsiteY3-18" fmla="*/ 2939143 h 2939143"/>
              <a:gd name="connsiteX4-19" fmla="*/ 339634 w 1400224"/>
              <a:gd name="connsiteY4-20" fmla="*/ 2926080 h 2939143"/>
              <a:gd name="connsiteX5-21" fmla="*/ 0 w 1400224"/>
              <a:gd name="connsiteY5-22" fmla="*/ 2939143 h 2939143"/>
              <a:gd name="connsiteX6" fmla="*/ 0 w 1400224"/>
              <a:gd name="connsiteY6" fmla="*/ 0 h 2939143"/>
              <a:gd name="connsiteX0-23" fmla="*/ 0 w 1473880"/>
              <a:gd name="connsiteY0-24" fmla="*/ 0 h 2939143"/>
              <a:gd name="connsiteX1-25" fmla="*/ 1400224 w 1473880"/>
              <a:gd name="connsiteY1-26" fmla="*/ 0 h 2939143"/>
              <a:gd name="connsiteX2-27" fmla="*/ 1397726 w 1473880"/>
              <a:gd name="connsiteY2-28" fmla="*/ 418012 h 2939143"/>
              <a:gd name="connsiteX3-29" fmla="*/ 1384663 w 1473880"/>
              <a:gd name="connsiteY3-30" fmla="*/ 979714 h 2939143"/>
              <a:gd name="connsiteX4-31" fmla="*/ 1400224 w 1473880"/>
              <a:gd name="connsiteY4-32" fmla="*/ 2939143 h 2939143"/>
              <a:gd name="connsiteX5-33" fmla="*/ 339634 w 1473880"/>
              <a:gd name="connsiteY5-34" fmla="*/ 2926080 h 2939143"/>
              <a:gd name="connsiteX6-35" fmla="*/ 0 w 1473880"/>
              <a:gd name="connsiteY6-36" fmla="*/ 2939143 h 2939143"/>
              <a:gd name="connsiteX7" fmla="*/ 0 w 1473880"/>
              <a:gd name="connsiteY7" fmla="*/ 0 h 2939143"/>
              <a:gd name="connsiteX0-37" fmla="*/ 0 w 1465958"/>
              <a:gd name="connsiteY0-38" fmla="*/ 0 h 2939143"/>
              <a:gd name="connsiteX1-39" fmla="*/ 1400224 w 1465958"/>
              <a:gd name="connsiteY1-40" fmla="*/ 0 h 2939143"/>
              <a:gd name="connsiteX2-41" fmla="*/ 1397726 w 1465958"/>
              <a:gd name="connsiteY2-42" fmla="*/ 418012 h 2939143"/>
              <a:gd name="connsiteX3-43" fmla="*/ 1384663 w 1465958"/>
              <a:gd name="connsiteY3-44" fmla="*/ 979714 h 2939143"/>
              <a:gd name="connsiteX4-45" fmla="*/ 339634 w 1465958"/>
              <a:gd name="connsiteY4-46" fmla="*/ 2926080 h 2939143"/>
              <a:gd name="connsiteX5-47" fmla="*/ 0 w 1465958"/>
              <a:gd name="connsiteY5-48" fmla="*/ 2939143 h 2939143"/>
              <a:gd name="connsiteX6-49" fmla="*/ 0 w 1465958"/>
              <a:gd name="connsiteY6-50" fmla="*/ 0 h 2939143"/>
              <a:gd name="connsiteX0-51" fmla="*/ 0 w 1465958"/>
              <a:gd name="connsiteY0-52" fmla="*/ 0 h 2939143"/>
              <a:gd name="connsiteX1-53" fmla="*/ 1397726 w 1465958"/>
              <a:gd name="connsiteY1-54" fmla="*/ 418012 h 2939143"/>
              <a:gd name="connsiteX2-55" fmla="*/ 1384663 w 1465958"/>
              <a:gd name="connsiteY2-56" fmla="*/ 979714 h 2939143"/>
              <a:gd name="connsiteX3-57" fmla="*/ 339634 w 1465958"/>
              <a:gd name="connsiteY3-58" fmla="*/ 2926080 h 2939143"/>
              <a:gd name="connsiteX4-59" fmla="*/ 0 w 1465958"/>
              <a:gd name="connsiteY4-60" fmla="*/ 2939143 h 2939143"/>
              <a:gd name="connsiteX5-61" fmla="*/ 0 w 1465958"/>
              <a:gd name="connsiteY5-62" fmla="*/ 0 h 2939143"/>
              <a:gd name="connsiteX0-63" fmla="*/ 0 w 1465958"/>
              <a:gd name="connsiteY0-64" fmla="*/ 2521131 h 2521131"/>
              <a:gd name="connsiteX1-65" fmla="*/ 1397726 w 1465958"/>
              <a:gd name="connsiteY1-66" fmla="*/ 0 h 2521131"/>
              <a:gd name="connsiteX2-67" fmla="*/ 1384663 w 1465958"/>
              <a:gd name="connsiteY2-68" fmla="*/ 561702 h 2521131"/>
              <a:gd name="connsiteX3-69" fmla="*/ 339634 w 1465958"/>
              <a:gd name="connsiteY3-70" fmla="*/ 2508068 h 2521131"/>
              <a:gd name="connsiteX4-71" fmla="*/ 0 w 1465958"/>
              <a:gd name="connsiteY4-72" fmla="*/ 2521131 h 2521131"/>
              <a:gd name="connsiteX0-73" fmla="*/ 0 w 1472872"/>
              <a:gd name="connsiteY0-74" fmla="*/ 2521131 h 2521131"/>
              <a:gd name="connsiteX1-75" fmla="*/ 1397726 w 1472872"/>
              <a:gd name="connsiteY1-76" fmla="*/ 0 h 2521131"/>
              <a:gd name="connsiteX2-77" fmla="*/ 1394139 w 1472872"/>
              <a:gd name="connsiteY2-78" fmla="*/ 561702 h 2521131"/>
              <a:gd name="connsiteX3-79" fmla="*/ 339634 w 1472872"/>
              <a:gd name="connsiteY3-80" fmla="*/ 2508068 h 2521131"/>
              <a:gd name="connsiteX4-81" fmla="*/ 0 w 1472872"/>
              <a:gd name="connsiteY4-82" fmla="*/ 2521131 h 2521131"/>
              <a:gd name="connsiteX0-83" fmla="*/ 0 w 1403223"/>
              <a:gd name="connsiteY0-84" fmla="*/ 2521131 h 2521131"/>
              <a:gd name="connsiteX1-85" fmla="*/ 1397726 w 1403223"/>
              <a:gd name="connsiteY1-86" fmla="*/ 0 h 2521131"/>
              <a:gd name="connsiteX2-87" fmla="*/ 1394139 w 1403223"/>
              <a:gd name="connsiteY2-88" fmla="*/ 561702 h 2521131"/>
              <a:gd name="connsiteX3-89" fmla="*/ 339634 w 1403223"/>
              <a:gd name="connsiteY3-90" fmla="*/ 2508068 h 2521131"/>
              <a:gd name="connsiteX4-91" fmla="*/ 0 w 1403223"/>
              <a:gd name="connsiteY4-92" fmla="*/ 2521131 h 2521131"/>
              <a:gd name="connsiteX0-93" fmla="*/ 0 w 1397726"/>
              <a:gd name="connsiteY0-94" fmla="*/ 2521131 h 2521131"/>
              <a:gd name="connsiteX1-95" fmla="*/ 1397726 w 1397726"/>
              <a:gd name="connsiteY1-96" fmla="*/ 0 h 2521131"/>
              <a:gd name="connsiteX2-97" fmla="*/ 1394139 w 1397726"/>
              <a:gd name="connsiteY2-98" fmla="*/ 561702 h 2521131"/>
              <a:gd name="connsiteX3-99" fmla="*/ 339634 w 1397726"/>
              <a:gd name="connsiteY3-100" fmla="*/ 2508068 h 2521131"/>
              <a:gd name="connsiteX4-101" fmla="*/ 0 w 1397726"/>
              <a:gd name="connsiteY4-102" fmla="*/ 2521131 h 2521131"/>
              <a:gd name="connsiteX0-103" fmla="*/ 0 w 1397726"/>
              <a:gd name="connsiteY0-104" fmla="*/ 2521131 h 2521131"/>
              <a:gd name="connsiteX1-105" fmla="*/ 1397726 w 1397726"/>
              <a:gd name="connsiteY1-106" fmla="*/ 0 h 2521131"/>
              <a:gd name="connsiteX2-107" fmla="*/ 1394139 w 1397726"/>
              <a:gd name="connsiteY2-108" fmla="*/ 561702 h 2521131"/>
              <a:gd name="connsiteX3-109" fmla="*/ 339634 w 1397726"/>
              <a:gd name="connsiteY3-110" fmla="*/ 2508068 h 2521131"/>
              <a:gd name="connsiteX4-111" fmla="*/ 0 w 1397726"/>
              <a:gd name="connsiteY4-112" fmla="*/ 2521131 h 2521131"/>
              <a:gd name="connsiteX0-113" fmla="*/ 0 w 1397726"/>
              <a:gd name="connsiteY0-114" fmla="*/ 2521131 h 2521131"/>
              <a:gd name="connsiteX1-115" fmla="*/ 1397726 w 1397726"/>
              <a:gd name="connsiteY1-116" fmla="*/ 0 h 2521131"/>
              <a:gd name="connsiteX2-117" fmla="*/ 1394139 w 1397726"/>
              <a:gd name="connsiteY2-118" fmla="*/ 561702 h 2521131"/>
              <a:gd name="connsiteX3-119" fmla="*/ 339634 w 1397726"/>
              <a:gd name="connsiteY3-120" fmla="*/ 2508068 h 2521131"/>
              <a:gd name="connsiteX4-121" fmla="*/ 0 w 1397726"/>
              <a:gd name="connsiteY4-122" fmla="*/ 2521131 h 2521131"/>
              <a:gd name="connsiteX0-123" fmla="*/ 0 w 1397726"/>
              <a:gd name="connsiteY0-124" fmla="*/ 2521131 h 2521131"/>
              <a:gd name="connsiteX1-125" fmla="*/ 1397726 w 1397726"/>
              <a:gd name="connsiteY1-126" fmla="*/ 0 h 2521131"/>
              <a:gd name="connsiteX2-127" fmla="*/ 1394139 w 1397726"/>
              <a:gd name="connsiteY2-128" fmla="*/ 561702 h 2521131"/>
              <a:gd name="connsiteX3-129" fmla="*/ 339634 w 1397726"/>
              <a:gd name="connsiteY3-130" fmla="*/ 2508068 h 2521131"/>
              <a:gd name="connsiteX4-131" fmla="*/ 0 w 1397726"/>
              <a:gd name="connsiteY4-132" fmla="*/ 2521131 h 2521131"/>
              <a:gd name="connsiteX0-133" fmla="*/ 0 w 1397726"/>
              <a:gd name="connsiteY0-134" fmla="*/ 2521131 h 2521131"/>
              <a:gd name="connsiteX1-135" fmla="*/ 1397726 w 1397726"/>
              <a:gd name="connsiteY1-136" fmla="*/ 0 h 2521131"/>
              <a:gd name="connsiteX2-137" fmla="*/ 1394139 w 1397726"/>
              <a:gd name="connsiteY2-138" fmla="*/ 561702 h 2521131"/>
              <a:gd name="connsiteX3-139" fmla="*/ 339634 w 1397726"/>
              <a:gd name="connsiteY3-140" fmla="*/ 2508068 h 2521131"/>
              <a:gd name="connsiteX4-141" fmla="*/ 0 w 1397726"/>
              <a:gd name="connsiteY4-142" fmla="*/ 2521131 h 252113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97726" h="2521131">
                <a:moveTo>
                  <a:pt x="0" y="2521131"/>
                </a:moveTo>
                <a:lnTo>
                  <a:pt x="1397726" y="0"/>
                </a:lnTo>
                <a:cubicBezTo>
                  <a:pt x="1395133" y="163286"/>
                  <a:pt x="1399521" y="-881"/>
                  <a:pt x="1394139" y="561702"/>
                </a:cubicBezTo>
                <a:cubicBezTo>
                  <a:pt x="348281" y="2529456"/>
                  <a:pt x="1384630" y="600122"/>
                  <a:pt x="339634" y="2508068"/>
                </a:cubicBezTo>
                <a:lnTo>
                  <a:pt x="0" y="2521131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9" name="矩形 13"/>
          <p:cNvSpPr/>
          <p:nvPr/>
        </p:nvSpPr>
        <p:spPr>
          <a:xfrm>
            <a:off x="8481849" y="3996559"/>
            <a:ext cx="668683" cy="1146941"/>
          </a:xfrm>
          <a:custGeom>
            <a:avLst/>
            <a:gdLst>
              <a:gd name="connsiteX0" fmla="*/ 0 w 891577"/>
              <a:gd name="connsiteY0" fmla="*/ 0 h 1529255"/>
              <a:gd name="connsiteX1" fmla="*/ 891577 w 891577"/>
              <a:gd name="connsiteY1" fmla="*/ 0 h 1529255"/>
              <a:gd name="connsiteX2" fmla="*/ 891577 w 891577"/>
              <a:gd name="connsiteY2" fmla="*/ 1529255 h 1529255"/>
              <a:gd name="connsiteX3" fmla="*/ 0 w 891577"/>
              <a:gd name="connsiteY3" fmla="*/ 1529255 h 1529255"/>
              <a:gd name="connsiteX4" fmla="*/ 0 w 891577"/>
              <a:gd name="connsiteY4" fmla="*/ 0 h 1529255"/>
              <a:gd name="connsiteX0-1" fmla="*/ 0 w 891577"/>
              <a:gd name="connsiteY0-2" fmla="*/ 1529255 h 1529255"/>
              <a:gd name="connsiteX1-3" fmla="*/ 891577 w 891577"/>
              <a:gd name="connsiteY1-4" fmla="*/ 0 h 1529255"/>
              <a:gd name="connsiteX2-5" fmla="*/ 891577 w 891577"/>
              <a:gd name="connsiteY2-6" fmla="*/ 1529255 h 1529255"/>
              <a:gd name="connsiteX3-7" fmla="*/ 0 w 891577"/>
              <a:gd name="connsiteY3-8" fmla="*/ 1529255 h 15292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891577" h="1529255">
                <a:moveTo>
                  <a:pt x="0" y="1529255"/>
                </a:moveTo>
                <a:lnTo>
                  <a:pt x="891577" y="0"/>
                </a:lnTo>
                <a:lnTo>
                  <a:pt x="891577" y="1529255"/>
                </a:lnTo>
                <a:lnTo>
                  <a:pt x="0" y="1529255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cxnSp>
        <p:nvCxnSpPr>
          <p:cNvPr id="10" name="直接连接符 9"/>
          <p:cNvCxnSpPr/>
          <p:nvPr/>
        </p:nvCxnSpPr>
        <p:spPr>
          <a:xfrm flipV="1">
            <a:off x="7851228" y="2948152"/>
            <a:ext cx="1190297" cy="219534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V="1">
            <a:off x="7643856" y="2453872"/>
            <a:ext cx="1458291" cy="26896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7433959" y="2033752"/>
            <a:ext cx="1686076" cy="31097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平行四边形 12"/>
          <p:cNvSpPr/>
          <p:nvPr/>
        </p:nvSpPr>
        <p:spPr>
          <a:xfrm rot="10800000">
            <a:off x="7614429" y="1284141"/>
            <a:ext cx="1505606" cy="2172182"/>
          </a:xfrm>
          <a:prstGeom prst="parallelogram">
            <a:avLst>
              <a:gd name="adj" fmla="val 82639"/>
            </a:avLst>
          </a:prstGeom>
          <a:solidFill>
            <a:srgbClr val="DDDBD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14" name="平行四边形 13"/>
          <p:cNvSpPr/>
          <p:nvPr/>
        </p:nvSpPr>
        <p:spPr>
          <a:xfrm>
            <a:off x="46255" y="1633180"/>
            <a:ext cx="1511491" cy="2165507"/>
          </a:xfrm>
          <a:prstGeom prst="parallelogram">
            <a:avLst>
              <a:gd name="adj" fmla="val 80054"/>
            </a:avLst>
          </a:prstGeom>
          <a:solidFill>
            <a:srgbClr val="E1E1E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15" name="平行四边形 14"/>
          <p:cNvSpPr/>
          <p:nvPr/>
        </p:nvSpPr>
        <p:spPr>
          <a:xfrm>
            <a:off x="892964" y="3036952"/>
            <a:ext cx="928661" cy="857411"/>
          </a:xfrm>
          <a:prstGeom prst="parallelogram">
            <a:avLst>
              <a:gd name="adj" fmla="val 56150"/>
            </a:avLst>
          </a:prstGeom>
          <a:solidFill>
            <a:srgbClr val="D8D8D8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16" name="平行四边形 15"/>
          <p:cNvSpPr/>
          <p:nvPr/>
        </p:nvSpPr>
        <p:spPr>
          <a:xfrm>
            <a:off x="1859579" y="1"/>
            <a:ext cx="1159518" cy="536027"/>
          </a:xfrm>
          <a:prstGeom prst="parallelogram">
            <a:avLst>
              <a:gd name="adj" fmla="val 53252"/>
            </a:avLst>
          </a:prstGeom>
          <a:solidFill>
            <a:srgbClr val="E1E1E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17" name="矩形 24"/>
          <p:cNvSpPr/>
          <p:nvPr/>
        </p:nvSpPr>
        <p:spPr>
          <a:xfrm>
            <a:off x="1" y="1"/>
            <a:ext cx="670034" cy="1206062"/>
          </a:xfrm>
          <a:custGeom>
            <a:avLst/>
            <a:gdLst>
              <a:gd name="connsiteX0" fmla="*/ 0 w 893379"/>
              <a:gd name="connsiteY0" fmla="*/ 0 h 1608083"/>
              <a:gd name="connsiteX1" fmla="*/ 893379 w 893379"/>
              <a:gd name="connsiteY1" fmla="*/ 0 h 1608083"/>
              <a:gd name="connsiteX2" fmla="*/ 893379 w 893379"/>
              <a:gd name="connsiteY2" fmla="*/ 1608083 h 1608083"/>
              <a:gd name="connsiteX3" fmla="*/ 0 w 893379"/>
              <a:gd name="connsiteY3" fmla="*/ 1608083 h 1608083"/>
              <a:gd name="connsiteX4" fmla="*/ 0 w 893379"/>
              <a:gd name="connsiteY4" fmla="*/ 0 h 1608083"/>
              <a:gd name="connsiteX0-1" fmla="*/ 0 w 893379"/>
              <a:gd name="connsiteY0-2" fmla="*/ 0 h 1608083"/>
              <a:gd name="connsiteX1-3" fmla="*/ 893379 w 893379"/>
              <a:gd name="connsiteY1-4" fmla="*/ 0 h 1608083"/>
              <a:gd name="connsiteX2-5" fmla="*/ 0 w 893379"/>
              <a:gd name="connsiteY2-6" fmla="*/ 1608083 h 1608083"/>
              <a:gd name="connsiteX3-7" fmla="*/ 0 w 893379"/>
              <a:gd name="connsiteY3-8" fmla="*/ 0 h 160808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893379" h="1608083">
                <a:moveTo>
                  <a:pt x="0" y="0"/>
                </a:moveTo>
                <a:lnTo>
                  <a:pt x="893379" y="0"/>
                </a:lnTo>
                <a:lnTo>
                  <a:pt x="0" y="1608083"/>
                </a:lnTo>
                <a:lnTo>
                  <a:pt x="0" y="0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cxnSp>
        <p:nvCxnSpPr>
          <p:cNvPr id="18" name="直接连接符 17"/>
          <p:cNvCxnSpPr/>
          <p:nvPr/>
        </p:nvCxnSpPr>
        <p:spPr>
          <a:xfrm flipH="1">
            <a:off x="102475" y="1"/>
            <a:ext cx="1174532" cy="217564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12004" y="-1"/>
            <a:ext cx="1471375" cy="272549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26487" y="1"/>
            <a:ext cx="1664513" cy="308325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33"/>
          <p:cNvSpPr/>
          <p:nvPr/>
        </p:nvSpPr>
        <p:spPr>
          <a:xfrm>
            <a:off x="-7883" y="1"/>
            <a:ext cx="1048407" cy="1891862"/>
          </a:xfrm>
          <a:custGeom>
            <a:avLst/>
            <a:gdLst>
              <a:gd name="connsiteX0" fmla="*/ 0 w 1387366"/>
              <a:gd name="connsiteY0" fmla="*/ 0 h 2522483"/>
              <a:gd name="connsiteX1" fmla="*/ 1387366 w 1387366"/>
              <a:gd name="connsiteY1" fmla="*/ 0 h 2522483"/>
              <a:gd name="connsiteX2" fmla="*/ 1387366 w 1387366"/>
              <a:gd name="connsiteY2" fmla="*/ 2522483 h 2522483"/>
              <a:gd name="connsiteX3" fmla="*/ 0 w 1387366"/>
              <a:gd name="connsiteY3" fmla="*/ 2522483 h 2522483"/>
              <a:gd name="connsiteX4" fmla="*/ 0 w 1387366"/>
              <a:gd name="connsiteY4" fmla="*/ 0 h 2522483"/>
              <a:gd name="connsiteX0-1" fmla="*/ 0 w 1387366"/>
              <a:gd name="connsiteY0-2" fmla="*/ 0 h 2522483"/>
              <a:gd name="connsiteX1-3" fmla="*/ 1030014 w 1387366"/>
              <a:gd name="connsiteY1-4" fmla="*/ 0 h 2522483"/>
              <a:gd name="connsiteX2-5" fmla="*/ 1387366 w 1387366"/>
              <a:gd name="connsiteY2-6" fmla="*/ 0 h 2522483"/>
              <a:gd name="connsiteX3-7" fmla="*/ 1387366 w 1387366"/>
              <a:gd name="connsiteY3-8" fmla="*/ 2522483 h 2522483"/>
              <a:gd name="connsiteX4-9" fmla="*/ 0 w 1387366"/>
              <a:gd name="connsiteY4-10" fmla="*/ 2522483 h 2522483"/>
              <a:gd name="connsiteX5" fmla="*/ 0 w 1387366"/>
              <a:gd name="connsiteY5" fmla="*/ 0 h 2522483"/>
              <a:gd name="connsiteX0-11" fmla="*/ 10510 w 1397876"/>
              <a:gd name="connsiteY0-12" fmla="*/ 0 h 2522483"/>
              <a:gd name="connsiteX1-13" fmla="*/ 1040524 w 1397876"/>
              <a:gd name="connsiteY1-14" fmla="*/ 0 h 2522483"/>
              <a:gd name="connsiteX2-15" fmla="*/ 1397876 w 1397876"/>
              <a:gd name="connsiteY2-16" fmla="*/ 0 h 2522483"/>
              <a:gd name="connsiteX3-17" fmla="*/ 1397876 w 1397876"/>
              <a:gd name="connsiteY3-18" fmla="*/ 2522483 h 2522483"/>
              <a:gd name="connsiteX4-19" fmla="*/ 10510 w 1397876"/>
              <a:gd name="connsiteY4-20" fmla="*/ 2522483 h 2522483"/>
              <a:gd name="connsiteX5-21" fmla="*/ 0 w 1397876"/>
              <a:gd name="connsiteY5-22" fmla="*/ 1923393 h 2522483"/>
              <a:gd name="connsiteX6" fmla="*/ 10510 w 1397876"/>
              <a:gd name="connsiteY6" fmla="*/ 0 h 2522483"/>
              <a:gd name="connsiteX0-23" fmla="*/ 10510 w 1397876"/>
              <a:gd name="connsiteY0-24" fmla="*/ 0 h 2522483"/>
              <a:gd name="connsiteX1-25" fmla="*/ 1040524 w 1397876"/>
              <a:gd name="connsiteY1-26" fmla="*/ 0 h 2522483"/>
              <a:gd name="connsiteX2-27" fmla="*/ 1397876 w 1397876"/>
              <a:gd name="connsiteY2-28" fmla="*/ 0 h 2522483"/>
              <a:gd name="connsiteX3-29" fmla="*/ 10510 w 1397876"/>
              <a:gd name="connsiteY3-30" fmla="*/ 2522483 h 2522483"/>
              <a:gd name="connsiteX4-31" fmla="*/ 0 w 1397876"/>
              <a:gd name="connsiteY4-32" fmla="*/ 1923393 h 2522483"/>
              <a:gd name="connsiteX5-33" fmla="*/ 10510 w 1397876"/>
              <a:gd name="connsiteY5-34" fmla="*/ 0 h 2522483"/>
              <a:gd name="connsiteX0-35" fmla="*/ 0 w 1397876"/>
              <a:gd name="connsiteY0-36" fmla="*/ 1923393 h 2522483"/>
              <a:gd name="connsiteX1-37" fmla="*/ 1040524 w 1397876"/>
              <a:gd name="connsiteY1-38" fmla="*/ 0 h 2522483"/>
              <a:gd name="connsiteX2-39" fmla="*/ 1397876 w 1397876"/>
              <a:gd name="connsiteY2-40" fmla="*/ 0 h 2522483"/>
              <a:gd name="connsiteX3-41" fmla="*/ 10510 w 1397876"/>
              <a:gd name="connsiteY3-42" fmla="*/ 2522483 h 2522483"/>
              <a:gd name="connsiteX4-43" fmla="*/ 0 w 1397876"/>
              <a:gd name="connsiteY4-44" fmla="*/ 1923393 h 252248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97876" h="2522483">
                <a:moveTo>
                  <a:pt x="0" y="1923393"/>
                </a:moveTo>
                <a:cubicBezTo>
                  <a:pt x="171669" y="1502979"/>
                  <a:pt x="807545" y="320566"/>
                  <a:pt x="1040524" y="0"/>
                </a:cubicBezTo>
                <a:lnTo>
                  <a:pt x="1397876" y="0"/>
                </a:lnTo>
                <a:lnTo>
                  <a:pt x="10510" y="2522483"/>
                </a:lnTo>
                <a:lnTo>
                  <a:pt x="0" y="1923393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979295" y="1468755"/>
            <a:ext cx="5583555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200000"/>
              </a:lnSpc>
              <a:defRPr/>
            </a:pPr>
            <a:r>
              <a:rPr lang="zh-CN" altLang="en-US" sz="2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第八届海峡两岸大学生职业技能大赛</a:t>
            </a:r>
            <a:br>
              <a:rPr lang="zh-CN" altLang="en-US" sz="26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</a:br>
            <a:r>
              <a:rPr lang="zh-CN" altLang="en-US" sz="2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【</a:t>
            </a:r>
            <a:r>
              <a:rPr lang="zh-CN" altLang="en-US" sz="2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建筑</a:t>
            </a:r>
            <a:r>
              <a:rPr lang="en-US" altLang="zh-CN" sz="2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BIM</a:t>
            </a:r>
            <a:r>
              <a:rPr lang="zh-CN" altLang="en-US" sz="2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制作</a:t>
            </a:r>
            <a:r>
              <a:rPr lang="zh-CN" altLang="en-US" sz="2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】</a:t>
            </a:r>
            <a:r>
              <a:rPr lang="zh-CN" altLang="en-US" sz="2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本科组</a:t>
            </a:r>
            <a:r>
              <a:rPr lang="en-US" altLang="zh-CN" sz="2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/</a:t>
            </a:r>
            <a:r>
              <a:rPr lang="zh-CN" altLang="en-US" sz="2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高职组</a:t>
            </a:r>
            <a:endParaRPr lang="zh-CN" altLang="en-US" sz="22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684145" y="3390900"/>
            <a:ext cx="3775710" cy="2603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>
                <a:solidFill>
                  <a:prstClr val="white"/>
                </a:solidFill>
              </a:rPr>
              <a:t>此处填写项目名称</a:t>
            </a:r>
            <a:endParaRPr lang="zh-CN" altLang="en-US" sz="14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文本框 55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3652634" y="344624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36363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Kartika" panose="02020503030404060203" pitchFamily="18" charset="0"/>
              </a:rPr>
              <a:t>团队介绍</a:t>
            </a:r>
            <a:endParaRPr lang="zh-CN" altLang="en-US" sz="2000" dirty="0">
              <a:solidFill>
                <a:srgbClr val="36363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Kartika" panose="02020503030404060203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文本框 55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3652634" y="344624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36363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Kartika" panose="02020503030404060203" pitchFamily="18" charset="0"/>
              </a:rPr>
              <a:t>项目概述</a:t>
            </a:r>
            <a:endParaRPr lang="zh-CN" altLang="en-US" sz="2000" dirty="0">
              <a:solidFill>
                <a:srgbClr val="36363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Kartika" panose="02020503030404060203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文本框 55" descr="e7d195523061f1c0deeec63e560781cfd59afb0ea006f2a87ABB68BF51EA6619813959095094C18C62A12F549504892A4AAA8C1554C6663626E05CA27F281A14E6983772AFC3FB97135759321DEA3D70145073B7709DEAFA256CD57602346C569CD03E8246D33DA545568EA98FB062D63F616CDCDDC7C308D5561BD508072CED46FA16A315624C7F2FF57E77E923953F"/>
          <p:cNvSpPr txBox="1"/>
          <p:nvPr/>
        </p:nvSpPr>
        <p:spPr>
          <a:xfrm>
            <a:off x="3652634" y="344624"/>
            <a:ext cx="1198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363636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Kartika" panose="02020503030404060203" pitchFamily="18" charset="0"/>
              </a:rPr>
              <a:t>方案说明</a:t>
            </a:r>
            <a:endParaRPr lang="zh-CN" altLang="en-US" sz="2000" dirty="0">
              <a:solidFill>
                <a:srgbClr val="363636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Kartika" panose="02020503030404060203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平行四边形 42"/>
          <p:cNvSpPr/>
          <p:nvPr/>
        </p:nvSpPr>
        <p:spPr>
          <a:xfrm>
            <a:off x="6157700" y="1236327"/>
            <a:ext cx="2962335" cy="3019526"/>
          </a:xfrm>
          <a:prstGeom prst="parallelogram">
            <a:avLst>
              <a:gd name="adj" fmla="val 57883"/>
            </a:avLst>
          </a:prstGeom>
          <a:gradFill>
            <a:gsLst>
              <a:gs pos="30000">
                <a:srgbClr val="E6E6E6">
                  <a:alpha val="24000"/>
                </a:srgbClr>
              </a:gs>
              <a:gs pos="100000">
                <a:srgbClr val="E6E6E6">
                  <a:alpha val="25000"/>
                </a:srgbClr>
              </a:gs>
            </a:gsLst>
            <a:lin ang="72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42" name="平行四边形 41"/>
          <p:cNvSpPr/>
          <p:nvPr/>
        </p:nvSpPr>
        <p:spPr>
          <a:xfrm>
            <a:off x="113169" y="1"/>
            <a:ext cx="2889482" cy="3785847"/>
          </a:xfrm>
          <a:prstGeom prst="parallelogram">
            <a:avLst>
              <a:gd name="adj" fmla="val 69801"/>
            </a:avLst>
          </a:prstGeom>
          <a:gradFill>
            <a:gsLst>
              <a:gs pos="30000">
                <a:srgbClr val="E6E6E6">
                  <a:alpha val="21000"/>
                </a:srgbClr>
              </a:gs>
              <a:gs pos="100000">
                <a:srgbClr val="E6E6E6">
                  <a:alpha val="25000"/>
                </a:srgbClr>
              </a:gs>
            </a:gsLst>
            <a:lin ang="7200000" scaled="0"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5" name="平行四边形 4"/>
          <p:cNvSpPr/>
          <p:nvPr/>
        </p:nvSpPr>
        <p:spPr>
          <a:xfrm>
            <a:off x="371548" y="2645229"/>
            <a:ext cx="1627070" cy="2498272"/>
          </a:xfrm>
          <a:prstGeom prst="parallelogram">
            <a:avLst>
              <a:gd name="adj" fmla="val 85049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597626" y="1714500"/>
            <a:ext cx="1920240" cy="34290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平行四边形 9"/>
          <p:cNvSpPr/>
          <p:nvPr/>
        </p:nvSpPr>
        <p:spPr>
          <a:xfrm rot="10800000">
            <a:off x="7147905" y="0"/>
            <a:ext cx="1627070" cy="2498272"/>
          </a:xfrm>
          <a:prstGeom prst="parallelogram">
            <a:avLst>
              <a:gd name="adj" fmla="val 85049"/>
            </a:avLst>
          </a:prstGeom>
          <a:solidFill>
            <a:srgbClr val="C000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6848203" y="0"/>
            <a:ext cx="1700693" cy="303695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8102236" y="3252652"/>
            <a:ext cx="1048295" cy="1890848"/>
          </a:xfrm>
          <a:custGeom>
            <a:avLst/>
            <a:gdLst>
              <a:gd name="connsiteX0" fmla="*/ 0 w 1400224"/>
              <a:gd name="connsiteY0" fmla="*/ 0 h 2939143"/>
              <a:gd name="connsiteX1" fmla="*/ 1400224 w 1400224"/>
              <a:gd name="connsiteY1" fmla="*/ 0 h 2939143"/>
              <a:gd name="connsiteX2" fmla="*/ 1400224 w 1400224"/>
              <a:gd name="connsiteY2" fmla="*/ 2939143 h 2939143"/>
              <a:gd name="connsiteX3" fmla="*/ 0 w 1400224"/>
              <a:gd name="connsiteY3" fmla="*/ 2939143 h 2939143"/>
              <a:gd name="connsiteX4" fmla="*/ 0 w 1400224"/>
              <a:gd name="connsiteY4" fmla="*/ 0 h 2939143"/>
              <a:gd name="connsiteX0-1" fmla="*/ 0 w 1400224"/>
              <a:gd name="connsiteY0-2" fmla="*/ 0 h 2939143"/>
              <a:gd name="connsiteX1-3" fmla="*/ 1400224 w 1400224"/>
              <a:gd name="connsiteY1-4" fmla="*/ 0 h 2939143"/>
              <a:gd name="connsiteX2-5" fmla="*/ 1397726 w 1400224"/>
              <a:gd name="connsiteY2-6" fmla="*/ 418012 h 2939143"/>
              <a:gd name="connsiteX3-7" fmla="*/ 1400224 w 1400224"/>
              <a:gd name="connsiteY3-8" fmla="*/ 2939143 h 2939143"/>
              <a:gd name="connsiteX4-9" fmla="*/ 0 w 1400224"/>
              <a:gd name="connsiteY4-10" fmla="*/ 2939143 h 2939143"/>
              <a:gd name="connsiteX5" fmla="*/ 0 w 1400224"/>
              <a:gd name="connsiteY5" fmla="*/ 0 h 2939143"/>
              <a:gd name="connsiteX0-11" fmla="*/ 0 w 1400224"/>
              <a:gd name="connsiteY0-12" fmla="*/ 0 h 2939143"/>
              <a:gd name="connsiteX1-13" fmla="*/ 1400224 w 1400224"/>
              <a:gd name="connsiteY1-14" fmla="*/ 0 h 2939143"/>
              <a:gd name="connsiteX2-15" fmla="*/ 1397726 w 1400224"/>
              <a:gd name="connsiteY2-16" fmla="*/ 418012 h 2939143"/>
              <a:gd name="connsiteX3-17" fmla="*/ 1400224 w 1400224"/>
              <a:gd name="connsiteY3-18" fmla="*/ 2939143 h 2939143"/>
              <a:gd name="connsiteX4-19" fmla="*/ 339634 w 1400224"/>
              <a:gd name="connsiteY4-20" fmla="*/ 2926080 h 2939143"/>
              <a:gd name="connsiteX5-21" fmla="*/ 0 w 1400224"/>
              <a:gd name="connsiteY5-22" fmla="*/ 2939143 h 2939143"/>
              <a:gd name="connsiteX6" fmla="*/ 0 w 1400224"/>
              <a:gd name="connsiteY6" fmla="*/ 0 h 2939143"/>
              <a:gd name="connsiteX0-23" fmla="*/ 0 w 1473880"/>
              <a:gd name="connsiteY0-24" fmla="*/ 0 h 2939143"/>
              <a:gd name="connsiteX1-25" fmla="*/ 1400224 w 1473880"/>
              <a:gd name="connsiteY1-26" fmla="*/ 0 h 2939143"/>
              <a:gd name="connsiteX2-27" fmla="*/ 1397726 w 1473880"/>
              <a:gd name="connsiteY2-28" fmla="*/ 418012 h 2939143"/>
              <a:gd name="connsiteX3-29" fmla="*/ 1384663 w 1473880"/>
              <a:gd name="connsiteY3-30" fmla="*/ 979714 h 2939143"/>
              <a:gd name="connsiteX4-31" fmla="*/ 1400224 w 1473880"/>
              <a:gd name="connsiteY4-32" fmla="*/ 2939143 h 2939143"/>
              <a:gd name="connsiteX5-33" fmla="*/ 339634 w 1473880"/>
              <a:gd name="connsiteY5-34" fmla="*/ 2926080 h 2939143"/>
              <a:gd name="connsiteX6-35" fmla="*/ 0 w 1473880"/>
              <a:gd name="connsiteY6-36" fmla="*/ 2939143 h 2939143"/>
              <a:gd name="connsiteX7" fmla="*/ 0 w 1473880"/>
              <a:gd name="connsiteY7" fmla="*/ 0 h 2939143"/>
              <a:gd name="connsiteX0-37" fmla="*/ 0 w 1465958"/>
              <a:gd name="connsiteY0-38" fmla="*/ 0 h 2939143"/>
              <a:gd name="connsiteX1-39" fmla="*/ 1400224 w 1465958"/>
              <a:gd name="connsiteY1-40" fmla="*/ 0 h 2939143"/>
              <a:gd name="connsiteX2-41" fmla="*/ 1397726 w 1465958"/>
              <a:gd name="connsiteY2-42" fmla="*/ 418012 h 2939143"/>
              <a:gd name="connsiteX3-43" fmla="*/ 1384663 w 1465958"/>
              <a:gd name="connsiteY3-44" fmla="*/ 979714 h 2939143"/>
              <a:gd name="connsiteX4-45" fmla="*/ 339634 w 1465958"/>
              <a:gd name="connsiteY4-46" fmla="*/ 2926080 h 2939143"/>
              <a:gd name="connsiteX5-47" fmla="*/ 0 w 1465958"/>
              <a:gd name="connsiteY5-48" fmla="*/ 2939143 h 2939143"/>
              <a:gd name="connsiteX6-49" fmla="*/ 0 w 1465958"/>
              <a:gd name="connsiteY6-50" fmla="*/ 0 h 2939143"/>
              <a:gd name="connsiteX0-51" fmla="*/ 0 w 1465958"/>
              <a:gd name="connsiteY0-52" fmla="*/ 0 h 2939143"/>
              <a:gd name="connsiteX1-53" fmla="*/ 1397726 w 1465958"/>
              <a:gd name="connsiteY1-54" fmla="*/ 418012 h 2939143"/>
              <a:gd name="connsiteX2-55" fmla="*/ 1384663 w 1465958"/>
              <a:gd name="connsiteY2-56" fmla="*/ 979714 h 2939143"/>
              <a:gd name="connsiteX3-57" fmla="*/ 339634 w 1465958"/>
              <a:gd name="connsiteY3-58" fmla="*/ 2926080 h 2939143"/>
              <a:gd name="connsiteX4-59" fmla="*/ 0 w 1465958"/>
              <a:gd name="connsiteY4-60" fmla="*/ 2939143 h 2939143"/>
              <a:gd name="connsiteX5-61" fmla="*/ 0 w 1465958"/>
              <a:gd name="connsiteY5-62" fmla="*/ 0 h 2939143"/>
              <a:gd name="connsiteX0-63" fmla="*/ 0 w 1465958"/>
              <a:gd name="connsiteY0-64" fmla="*/ 2521131 h 2521131"/>
              <a:gd name="connsiteX1-65" fmla="*/ 1397726 w 1465958"/>
              <a:gd name="connsiteY1-66" fmla="*/ 0 h 2521131"/>
              <a:gd name="connsiteX2-67" fmla="*/ 1384663 w 1465958"/>
              <a:gd name="connsiteY2-68" fmla="*/ 561702 h 2521131"/>
              <a:gd name="connsiteX3-69" fmla="*/ 339634 w 1465958"/>
              <a:gd name="connsiteY3-70" fmla="*/ 2508068 h 2521131"/>
              <a:gd name="connsiteX4-71" fmla="*/ 0 w 1465958"/>
              <a:gd name="connsiteY4-72" fmla="*/ 2521131 h 2521131"/>
              <a:gd name="connsiteX0-73" fmla="*/ 0 w 1472872"/>
              <a:gd name="connsiteY0-74" fmla="*/ 2521131 h 2521131"/>
              <a:gd name="connsiteX1-75" fmla="*/ 1397726 w 1472872"/>
              <a:gd name="connsiteY1-76" fmla="*/ 0 h 2521131"/>
              <a:gd name="connsiteX2-77" fmla="*/ 1394139 w 1472872"/>
              <a:gd name="connsiteY2-78" fmla="*/ 561702 h 2521131"/>
              <a:gd name="connsiteX3-79" fmla="*/ 339634 w 1472872"/>
              <a:gd name="connsiteY3-80" fmla="*/ 2508068 h 2521131"/>
              <a:gd name="connsiteX4-81" fmla="*/ 0 w 1472872"/>
              <a:gd name="connsiteY4-82" fmla="*/ 2521131 h 2521131"/>
              <a:gd name="connsiteX0-83" fmla="*/ 0 w 1403223"/>
              <a:gd name="connsiteY0-84" fmla="*/ 2521131 h 2521131"/>
              <a:gd name="connsiteX1-85" fmla="*/ 1397726 w 1403223"/>
              <a:gd name="connsiteY1-86" fmla="*/ 0 h 2521131"/>
              <a:gd name="connsiteX2-87" fmla="*/ 1394139 w 1403223"/>
              <a:gd name="connsiteY2-88" fmla="*/ 561702 h 2521131"/>
              <a:gd name="connsiteX3-89" fmla="*/ 339634 w 1403223"/>
              <a:gd name="connsiteY3-90" fmla="*/ 2508068 h 2521131"/>
              <a:gd name="connsiteX4-91" fmla="*/ 0 w 1403223"/>
              <a:gd name="connsiteY4-92" fmla="*/ 2521131 h 2521131"/>
              <a:gd name="connsiteX0-93" fmla="*/ 0 w 1397726"/>
              <a:gd name="connsiteY0-94" fmla="*/ 2521131 h 2521131"/>
              <a:gd name="connsiteX1-95" fmla="*/ 1397726 w 1397726"/>
              <a:gd name="connsiteY1-96" fmla="*/ 0 h 2521131"/>
              <a:gd name="connsiteX2-97" fmla="*/ 1394139 w 1397726"/>
              <a:gd name="connsiteY2-98" fmla="*/ 561702 h 2521131"/>
              <a:gd name="connsiteX3-99" fmla="*/ 339634 w 1397726"/>
              <a:gd name="connsiteY3-100" fmla="*/ 2508068 h 2521131"/>
              <a:gd name="connsiteX4-101" fmla="*/ 0 w 1397726"/>
              <a:gd name="connsiteY4-102" fmla="*/ 2521131 h 2521131"/>
              <a:gd name="connsiteX0-103" fmla="*/ 0 w 1397726"/>
              <a:gd name="connsiteY0-104" fmla="*/ 2521131 h 2521131"/>
              <a:gd name="connsiteX1-105" fmla="*/ 1397726 w 1397726"/>
              <a:gd name="connsiteY1-106" fmla="*/ 0 h 2521131"/>
              <a:gd name="connsiteX2-107" fmla="*/ 1394139 w 1397726"/>
              <a:gd name="connsiteY2-108" fmla="*/ 561702 h 2521131"/>
              <a:gd name="connsiteX3-109" fmla="*/ 339634 w 1397726"/>
              <a:gd name="connsiteY3-110" fmla="*/ 2508068 h 2521131"/>
              <a:gd name="connsiteX4-111" fmla="*/ 0 w 1397726"/>
              <a:gd name="connsiteY4-112" fmla="*/ 2521131 h 2521131"/>
              <a:gd name="connsiteX0-113" fmla="*/ 0 w 1397726"/>
              <a:gd name="connsiteY0-114" fmla="*/ 2521131 h 2521131"/>
              <a:gd name="connsiteX1-115" fmla="*/ 1397726 w 1397726"/>
              <a:gd name="connsiteY1-116" fmla="*/ 0 h 2521131"/>
              <a:gd name="connsiteX2-117" fmla="*/ 1394139 w 1397726"/>
              <a:gd name="connsiteY2-118" fmla="*/ 561702 h 2521131"/>
              <a:gd name="connsiteX3-119" fmla="*/ 339634 w 1397726"/>
              <a:gd name="connsiteY3-120" fmla="*/ 2508068 h 2521131"/>
              <a:gd name="connsiteX4-121" fmla="*/ 0 w 1397726"/>
              <a:gd name="connsiteY4-122" fmla="*/ 2521131 h 2521131"/>
              <a:gd name="connsiteX0-123" fmla="*/ 0 w 1397726"/>
              <a:gd name="connsiteY0-124" fmla="*/ 2521131 h 2521131"/>
              <a:gd name="connsiteX1-125" fmla="*/ 1397726 w 1397726"/>
              <a:gd name="connsiteY1-126" fmla="*/ 0 h 2521131"/>
              <a:gd name="connsiteX2-127" fmla="*/ 1394139 w 1397726"/>
              <a:gd name="connsiteY2-128" fmla="*/ 561702 h 2521131"/>
              <a:gd name="connsiteX3-129" fmla="*/ 339634 w 1397726"/>
              <a:gd name="connsiteY3-130" fmla="*/ 2508068 h 2521131"/>
              <a:gd name="connsiteX4-131" fmla="*/ 0 w 1397726"/>
              <a:gd name="connsiteY4-132" fmla="*/ 2521131 h 2521131"/>
              <a:gd name="connsiteX0-133" fmla="*/ 0 w 1397726"/>
              <a:gd name="connsiteY0-134" fmla="*/ 2521131 h 2521131"/>
              <a:gd name="connsiteX1-135" fmla="*/ 1397726 w 1397726"/>
              <a:gd name="connsiteY1-136" fmla="*/ 0 h 2521131"/>
              <a:gd name="connsiteX2-137" fmla="*/ 1394139 w 1397726"/>
              <a:gd name="connsiteY2-138" fmla="*/ 561702 h 2521131"/>
              <a:gd name="connsiteX3-139" fmla="*/ 339634 w 1397726"/>
              <a:gd name="connsiteY3-140" fmla="*/ 2508068 h 2521131"/>
              <a:gd name="connsiteX4-141" fmla="*/ 0 w 1397726"/>
              <a:gd name="connsiteY4-142" fmla="*/ 2521131 h 252113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97726" h="2521131">
                <a:moveTo>
                  <a:pt x="0" y="2521131"/>
                </a:moveTo>
                <a:lnTo>
                  <a:pt x="1397726" y="0"/>
                </a:lnTo>
                <a:cubicBezTo>
                  <a:pt x="1395133" y="163286"/>
                  <a:pt x="1399521" y="-881"/>
                  <a:pt x="1394139" y="561702"/>
                </a:cubicBezTo>
                <a:cubicBezTo>
                  <a:pt x="348281" y="2529456"/>
                  <a:pt x="1384630" y="600122"/>
                  <a:pt x="339634" y="2508068"/>
                </a:cubicBezTo>
                <a:lnTo>
                  <a:pt x="0" y="2521131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8481849" y="3996559"/>
            <a:ext cx="668683" cy="1146941"/>
          </a:xfrm>
          <a:custGeom>
            <a:avLst/>
            <a:gdLst>
              <a:gd name="connsiteX0" fmla="*/ 0 w 891577"/>
              <a:gd name="connsiteY0" fmla="*/ 0 h 1529255"/>
              <a:gd name="connsiteX1" fmla="*/ 891577 w 891577"/>
              <a:gd name="connsiteY1" fmla="*/ 0 h 1529255"/>
              <a:gd name="connsiteX2" fmla="*/ 891577 w 891577"/>
              <a:gd name="connsiteY2" fmla="*/ 1529255 h 1529255"/>
              <a:gd name="connsiteX3" fmla="*/ 0 w 891577"/>
              <a:gd name="connsiteY3" fmla="*/ 1529255 h 1529255"/>
              <a:gd name="connsiteX4" fmla="*/ 0 w 891577"/>
              <a:gd name="connsiteY4" fmla="*/ 0 h 1529255"/>
              <a:gd name="connsiteX0-1" fmla="*/ 0 w 891577"/>
              <a:gd name="connsiteY0-2" fmla="*/ 1529255 h 1529255"/>
              <a:gd name="connsiteX1-3" fmla="*/ 891577 w 891577"/>
              <a:gd name="connsiteY1-4" fmla="*/ 0 h 1529255"/>
              <a:gd name="connsiteX2-5" fmla="*/ 891577 w 891577"/>
              <a:gd name="connsiteY2-6" fmla="*/ 1529255 h 1529255"/>
              <a:gd name="connsiteX3-7" fmla="*/ 0 w 891577"/>
              <a:gd name="connsiteY3-8" fmla="*/ 1529255 h 15292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891577" h="1529255">
                <a:moveTo>
                  <a:pt x="0" y="1529255"/>
                </a:moveTo>
                <a:lnTo>
                  <a:pt x="891577" y="0"/>
                </a:lnTo>
                <a:lnTo>
                  <a:pt x="891577" y="1529255"/>
                </a:lnTo>
                <a:lnTo>
                  <a:pt x="0" y="1529255"/>
                </a:lnTo>
                <a:close/>
              </a:path>
            </a:pathLst>
          </a:custGeom>
          <a:solidFill>
            <a:srgbClr val="343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V="1">
            <a:off x="7851228" y="2948152"/>
            <a:ext cx="1190297" cy="219534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V="1">
            <a:off x="7643856" y="2453872"/>
            <a:ext cx="1458291" cy="268962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V="1">
            <a:off x="7433959" y="2033752"/>
            <a:ext cx="1686076" cy="310974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平行四边形 20"/>
          <p:cNvSpPr/>
          <p:nvPr/>
        </p:nvSpPr>
        <p:spPr>
          <a:xfrm rot="10800000">
            <a:off x="7614429" y="1284141"/>
            <a:ext cx="1505606" cy="2172182"/>
          </a:xfrm>
          <a:prstGeom prst="parallelogram">
            <a:avLst>
              <a:gd name="adj" fmla="val 82639"/>
            </a:avLst>
          </a:prstGeom>
          <a:solidFill>
            <a:srgbClr val="DDDBD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22" name="平行四边形 21"/>
          <p:cNvSpPr/>
          <p:nvPr/>
        </p:nvSpPr>
        <p:spPr>
          <a:xfrm>
            <a:off x="46255" y="1633180"/>
            <a:ext cx="1511491" cy="2165507"/>
          </a:xfrm>
          <a:prstGeom prst="parallelogram">
            <a:avLst>
              <a:gd name="adj" fmla="val 80054"/>
            </a:avLst>
          </a:prstGeom>
          <a:solidFill>
            <a:srgbClr val="E1E1E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23" name="平行四边形 22"/>
          <p:cNvSpPr/>
          <p:nvPr/>
        </p:nvSpPr>
        <p:spPr>
          <a:xfrm>
            <a:off x="1395249" y="3036952"/>
            <a:ext cx="928661" cy="857411"/>
          </a:xfrm>
          <a:prstGeom prst="parallelogram">
            <a:avLst>
              <a:gd name="adj" fmla="val 56150"/>
            </a:avLst>
          </a:prstGeom>
          <a:solidFill>
            <a:srgbClr val="D8D8D8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24" name="平行四边形 23"/>
          <p:cNvSpPr/>
          <p:nvPr/>
        </p:nvSpPr>
        <p:spPr>
          <a:xfrm>
            <a:off x="1859579" y="1"/>
            <a:ext cx="1159518" cy="536027"/>
          </a:xfrm>
          <a:prstGeom prst="parallelogram">
            <a:avLst>
              <a:gd name="adj" fmla="val 53252"/>
            </a:avLst>
          </a:prstGeom>
          <a:solidFill>
            <a:srgbClr val="E1E1E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800" kern="0">
              <a:solidFill>
                <a:srgbClr val="FFFFFF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" y="1"/>
            <a:ext cx="670034" cy="1206062"/>
          </a:xfrm>
          <a:custGeom>
            <a:avLst/>
            <a:gdLst>
              <a:gd name="connsiteX0" fmla="*/ 0 w 893379"/>
              <a:gd name="connsiteY0" fmla="*/ 0 h 1608083"/>
              <a:gd name="connsiteX1" fmla="*/ 893379 w 893379"/>
              <a:gd name="connsiteY1" fmla="*/ 0 h 1608083"/>
              <a:gd name="connsiteX2" fmla="*/ 893379 w 893379"/>
              <a:gd name="connsiteY2" fmla="*/ 1608083 h 1608083"/>
              <a:gd name="connsiteX3" fmla="*/ 0 w 893379"/>
              <a:gd name="connsiteY3" fmla="*/ 1608083 h 1608083"/>
              <a:gd name="connsiteX4" fmla="*/ 0 w 893379"/>
              <a:gd name="connsiteY4" fmla="*/ 0 h 1608083"/>
              <a:gd name="connsiteX0-1" fmla="*/ 0 w 893379"/>
              <a:gd name="connsiteY0-2" fmla="*/ 0 h 1608083"/>
              <a:gd name="connsiteX1-3" fmla="*/ 893379 w 893379"/>
              <a:gd name="connsiteY1-4" fmla="*/ 0 h 1608083"/>
              <a:gd name="connsiteX2-5" fmla="*/ 0 w 893379"/>
              <a:gd name="connsiteY2-6" fmla="*/ 1608083 h 1608083"/>
              <a:gd name="connsiteX3-7" fmla="*/ 0 w 893379"/>
              <a:gd name="connsiteY3-8" fmla="*/ 0 h 160808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893379" h="1608083">
                <a:moveTo>
                  <a:pt x="0" y="0"/>
                </a:moveTo>
                <a:lnTo>
                  <a:pt x="893379" y="0"/>
                </a:lnTo>
                <a:lnTo>
                  <a:pt x="0" y="1608083"/>
                </a:lnTo>
                <a:lnTo>
                  <a:pt x="0" y="0"/>
                </a:lnTo>
                <a:close/>
              </a:path>
            </a:pathLst>
          </a:custGeom>
          <a:solidFill>
            <a:srgbClr val="363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cxnSp>
        <p:nvCxnSpPr>
          <p:cNvPr id="27" name="直接连接符 26"/>
          <p:cNvCxnSpPr/>
          <p:nvPr/>
        </p:nvCxnSpPr>
        <p:spPr>
          <a:xfrm flipH="1">
            <a:off x="102475" y="1"/>
            <a:ext cx="1174532" cy="2175641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H="1">
            <a:off x="12004" y="-1"/>
            <a:ext cx="1471375" cy="272549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H="1">
            <a:off x="26487" y="1"/>
            <a:ext cx="1664513" cy="3083255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/>
          <p:cNvSpPr/>
          <p:nvPr/>
        </p:nvSpPr>
        <p:spPr>
          <a:xfrm>
            <a:off x="-7883" y="1"/>
            <a:ext cx="1048407" cy="1891862"/>
          </a:xfrm>
          <a:custGeom>
            <a:avLst/>
            <a:gdLst>
              <a:gd name="connsiteX0" fmla="*/ 0 w 1387366"/>
              <a:gd name="connsiteY0" fmla="*/ 0 h 2522483"/>
              <a:gd name="connsiteX1" fmla="*/ 1387366 w 1387366"/>
              <a:gd name="connsiteY1" fmla="*/ 0 h 2522483"/>
              <a:gd name="connsiteX2" fmla="*/ 1387366 w 1387366"/>
              <a:gd name="connsiteY2" fmla="*/ 2522483 h 2522483"/>
              <a:gd name="connsiteX3" fmla="*/ 0 w 1387366"/>
              <a:gd name="connsiteY3" fmla="*/ 2522483 h 2522483"/>
              <a:gd name="connsiteX4" fmla="*/ 0 w 1387366"/>
              <a:gd name="connsiteY4" fmla="*/ 0 h 2522483"/>
              <a:gd name="connsiteX0-1" fmla="*/ 0 w 1387366"/>
              <a:gd name="connsiteY0-2" fmla="*/ 0 h 2522483"/>
              <a:gd name="connsiteX1-3" fmla="*/ 1030014 w 1387366"/>
              <a:gd name="connsiteY1-4" fmla="*/ 0 h 2522483"/>
              <a:gd name="connsiteX2-5" fmla="*/ 1387366 w 1387366"/>
              <a:gd name="connsiteY2-6" fmla="*/ 0 h 2522483"/>
              <a:gd name="connsiteX3-7" fmla="*/ 1387366 w 1387366"/>
              <a:gd name="connsiteY3-8" fmla="*/ 2522483 h 2522483"/>
              <a:gd name="connsiteX4-9" fmla="*/ 0 w 1387366"/>
              <a:gd name="connsiteY4-10" fmla="*/ 2522483 h 2522483"/>
              <a:gd name="connsiteX5" fmla="*/ 0 w 1387366"/>
              <a:gd name="connsiteY5" fmla="*/ 0 h 2522483"/>
              <a:gd name="connsiteX0-11" fmla="*/ 10510 w 1397876"/>
              <a:gd name="connsiteY0-12" fmla="*/ 0 h 2522483"/>
              <a:gd name="connsiteX1-13" fmla="*/ 1040524 w 1397876"/>
              <a:gd name="connsiteY1-14" fmla="*/ 0 h 2522483"/>
              <a:gd name="connsiteX2-15" fmla="*/ 1397876 w 1397876"/>
              <a:gd name="connsiteY2-16" fmla="*/ 0 h 2522483"/>
              <a:gd name="connsiteX3-17" fmla="*/ 1397876 w 1397876"/>
              <a:gd name="connsiteY3-18" fmla="*/ 2522483 h 2522483"/>
              <a:gd name="connsiteX4-19" fmla="*/ 10510 w 1397876"/>
              <a:gd name="connsiteY4-20" fmla="*/ 2522483 h 2522483"/>
              <a:gd name="connsiteX5-21" fmla="*/ 0 w 1397876"/>
              <a:gd name="connsiteY5-22" fmla="*/ 1923393 h 2522483"/>
              <a:gd name="connsiteX6" fmla="*/ 10510 w 1397876"/>
              <a:gd name="connsiteY6" fmla="*/ 0 h 2522483"/>
              <a:gd name="connsiteX0-23" fmla="*/ 10510 w 1397876"/>
              <a:gd name="connsiteY0-24" fmla="*/ 0 h 2522483"/>
              <a:gd name="connsiteX1-25" fmla="*/ 1040524 w 1397876"/>
              <a:gd name="connsiteY1-26" fmla="*/ 0 h 2522483"/>
              <a:gd name="connsiteX2-27" fmla="*/ 1397876 w 1397876"/>
              <a:gd name="connsiteY2-28" fmla="*/ 0 h 2522483"/>
              <a:gd name="connsiteX3-29" fmla="*/ 10510 w 1397876"/>
              <a:gd name="connsiteY3-30" fmla="*/ 2522483 h 2522483"/>
              <a:gd name="connsiteX4-31" fmla="*/ 0 w 1397876"/>
              <a:gd name="connsiteY4-32" fmla="*/ 1923393 h 2522483"/>
              <a:gd name="connsiteX5-33" fmla="*/ 10510 w 1397876"/>
              <a:gd name="connsiteY5-34" fmla="*/ 0 h 2522483"/>
              <a:gd name="connsiteX0-35" fmla="*/ 0 w 1397876"/>
              <a:gd name="connsiteY0-36" fmla="*/ 1923393 h 2522483"/>
              <a:gd name="connsiteX1-37" fmla="*/ 1040524 w 1397876"/>
              <a:gd name="connsiteY1-38" fmla="*/ 0 h 2522483"/>
              <a:gd name="connsiteX2-39" fmla="*/ 1397876 w 1397876"/>
              <a:gd name="connsiteY2-40" fmla="*/ 0 h 2522483"/>
              <a:gd name="connsiteX3-41" fmla="*/ 10510 w 1397876"/>
              <a:gd name="connsiteY3-42" fmla="*/ 2522483 h 2522483"/>
              <a:gd name="connsiteX4-43" fmla="*/ 0 w 1397876"/>
              <a:gd name="connsiteY4-44" fmla="*/ 1923393 h 252248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397876" h="2522483">
                <a:moveTo>
                  <a:pt x="0" y="1923393"/>
                </a:moveTo>
                <a:cubicBezTo>
                  <a:pt x="171669" y="1502979"/>
                  <a:pt x="807545" y="320566"/>
                  <a:pt x="1040524" y="0"/>
                </a:cubicBezTo>
                <a:lnTo>
                  <a:pt x="1397876" y="0"/>
                </a:lnTo>
                <a:lnTo>
                  <a:pt x="10510" y="2522483"/>
                </a:lnTo>
                <a:lnTo>
                  <a:pt x="0" y="1923393"/>
                </a:lnTo>
                <a:close/>
              </a:path>
            </a:pathLst>
          </a:custGeom>
          <a:solidFill>
            <a:srgbClr val="3636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2493721" y="1783771"/>
            <a:ext cx="4355654" cy="714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405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THANKS</a:t>
            </a:r>
            <a:r>
              <a:rPr lang="zh-CN" altLang="en-US" sz="405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！</a:t>
            </a:r>
            <a:endParaRPr lang="zh-CN" altLang="en-US" sz="405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83205" y="2823210"/>
            <a:ext cx="3775710" cy="2603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 dirty="0">
                <a:solidFill>
                  <a:prstClr val="white"/>
                </a:solidFill>
              </a:rPr>
              <a:t>此处填写项目名称</a:t>
            </a:r>
            <a:endParaRPr lang="zh-CN" altLang="en-US" sz="14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" grpId="0" bldLvl="0" animBg="1"/>
    </p:bldLst>
  </p:timing>
</p:sld>
</file>

<file path=ppt/tags/tag1.xml><?xml version="1.0" encoding="utf-8"?>
<p:tagLst xmlns:p="http://schemas.openxmlformats.org/presentationml/2006/main">
  <p:tag name="ISPRING_ULTRA_SCORM_COURSE_ID" val="BA564554-29D7-4581-90C1-E4F728931A6E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PRESENTATION_TITLE" val="动态商务工作报告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主题​​">
  <a:themeElements>
    <a:clrScheme name="自定义 13">
      <a:dk1>
        <a:srgbClr val="C00000"/>
      </a:dk1>
      <a:lt1>
        <a:srgbClr val="404040"/>
      </a:lt1>
      <a:dk2>
        <a:srgbClr val="C00000"/>
      </a:dk2>
      <a:lt2>
        <a:srgbClr val="404040"/>
      </a:lt2>
      <a:accent1>
        <a:srgbClr val="080808"/>
      </a:accent1>
      <a:accent2>
        <a:srgbClr val="FFFFFF"/>
      </a:accent2>
      <a:accent3>
        <a:srgbClr val="080808"/>
      </a:accent3>
      <a:accent4>
        <a:srgbClr val="080808"/>
      </a:accent4>
      <a:accent5>
        <a:srgbClr val="080808"/>
      </a:accent5>
      <a:accent6>
        <a:srgbClr val="080808"/>
      </a:accent6>
      <a:hlink>
        <a:srgbClr val="080808"/>
      </a:hlink>
      <a:folHlink>
        <a:srgbClr val="08080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自定义 5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00000"/>
      </a:accent1>
      <a:accent2>
        <a:srgbClr val="595959"/>
      </a:accent2>
      <a:accent3>
        <a:srgbClr val="C00000"/>
      </a:accent3>
      <a:accent4>
        <a:srgbClr val="595959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68</Words>
  <Application>WPS 演示</Application>
  <PresentationFormat>全屏显示(16:9)</PresentationFormat>
  <Paragraphs>14</Paragraphs>
  <Slides>5</Slides>
  <Notes>44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Arial Unicode MS</vt:lpstr>
      <vt:lpstr>微软雅黑</vt:lpstr>
      <vt:lpstr>Kartika</vt:lpstr>
      <vt:lpstr>Arial Unicode MS</vt:lpstr>
      <vt:lpstr>Calibri Light</vt:lpstr>
      <vt:lpstr>Office 主题​​</vt:lpstr>
      <vt:lpstr>1_Office 主题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1875</cp:revision>
  <dcterms:created xsi:type="dcterms:W3CDTF">2014-06-06T07:22:00Z</dcterms:created>
  <dcterms:modified xsi:type="dcterms:W3CDTF">2021-11-05T02:32:40Z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